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62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15" r:id="rId14"/>
    <p:sldId id="308" r:id="rId15"/>
    <p:sldId id="309" r:id="rId16"/>
    <p:sldId id="310" r:id="rId17"/>
    <p:sldId id="312" r:id="rId18"/>
    <p:sldId id="29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7FF"/>
    <a:srgbClr val="E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16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FA1DA8C-1F2D-4F2F-868E-B3AA9B0CB618}" type="datetimeFigureOut">
              <a:rPr lang="pl-PL" smtClean="0"/>
              <a:t>19.05.2026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74FD508-5FA0-4727-A97E-728771DE54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9676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1DA8C-1F2D-4F2F-868E-B3AA9B0CB618}" type="datetimeFigureOut">
              <a:rPr lang="pl-PL" smtClean="0"/>
              <a:t>19.05.2026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FD508-5FA0-4727-A97E-728771DE54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1640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1DA8C-1F2D-4F2F-868E-B3AA9B0CB618}" type="datetimeFigureOut">
              <a:rPr lang="pl-PL" smtClean="0"/>
              <a:t>19.05.2026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FD508-5FA0-4727-A97E-728771DE54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7182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1DA8C-1F2D-4F2F-868E-B3AA9B0CB618}" type="datetimeFigureOut">
              <a:rPr lang="pl-PL" smtClean="0"/>
              <a:t>19.05.2026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FD508-5FA0-4727-A97E-728771DE54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0970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1DA8C-1F2D-4F2F-868E-B3AA9B0CB618}" type="datetimeFigureOut">
              <a:rPr lang="pl-PL" smtClean="0"/>
              <a:t>19.05.2026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FD508-5FA0-4727-A97E-728771DE54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147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1DA8C-1F2D-4F2F-868E-B3AA9B0CB618}" type="datetimeFigureOut">
              <a:rPr lang="pl-PL" smtClean="0"/>
              <a:t>19.05.2026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FD508-5FA0-4727-A97E-728771DE54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5057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1DA8C-1F2D-4F2F-868E-B3AA9B0CB618}" type="datetimeFigureOut">
              <a:rPr lang="pl-PL" smtClean="0"/>
              <a:t>19.05.2026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FD508-5FA0-4727-A97E-728771DE54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9894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1DA8C-1F2D-4F2F-868E-B3AA9B0CB618}" type="datetimeFigureOut">
              <a:rPr lang="pl-PL" smtClean="0"/>
              <a:t>19.05.2026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FD508-5FA0-4727-A97E-728771DE54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128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1DA8C-1F2D-4F2F-868E-B3AA9B0CB618}" type="datetimeFigureOut">
              <a:rPr lang="pl-PL" smtClean="0"/>
              <a:t>19.05.2026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FD508-5FA0-4727-A97E-728771DE54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261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1DA8C-1F2D-4F2F-868E-B3AA9B0CB618}" type="datetimeFigureOut">
              <a:rPr lang="pl-PL" smtClean="0"/>
              <a:t>19.05.2026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FD508-5FA0-4727-A97E-728771DE54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0442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1DA8C-1F2D-4F2F-868E-B3AA9B0CB618}" type="datetimeFigureOut">
              <a:rPr lang="pl-PL" smtClean="0"/>
              <a:t>19.05.2026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FD508-5FA0-4727-A97E-728771DE54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3129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1DA8C-1F2D-4F2F-868E-B3AA9B0CB618}" type="datetimeFigureOut">
              <a:rPr lang="pl-PL" smtClean="0"/>
              <a:t>19.05.2026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FD508-5FA0-4727-A97E-728771DE54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6970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1DA8C-1F2D-4F2F-868E-B3AA9B0CB618}" type="datetimeFigureOut">
              <a:rPr lang="pl-PL" smtClean="0"/>
              <a:t>19.05.2026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FD508-5FA0-4727-A97E-728771DE54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5588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1DA8C-1F2D-4F2F-868E-B3AA9B0CB618}" type="datetimeFigureOut">
              <a:rPr lang="pl-PL" smtClean="0"/>
              <a:t>19.05.2026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FD508-5FA0-4727-A97E-728771DE54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9414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1DA8C-1F2D-4F2F-868E-B3AA9B0CB618}" type="datetimeFigureOut">
              <a:rPr lang="pl-PL" smtClean="0"/>
              <a:t>19.05.2026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FD508-5FA0-4727-A97E-728771DE54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5583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EFA1DA8C-1F2D-4F2F-868E-B3AA9B0CB618}" type="datetimeFigureOut">
              <a:rPr lang="pl-PL" smtClean="0"/>
              <a:t>19.05.2026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FD508-5FA0-4727-A97E-728771DE54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0744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EFA1DA8C-1F2D-4F2F-868E-B3AA9B0CB618}" type="datetimeFigureOut">
              <a:rPr lang="pl-PL" smtClean="0"/>
              <a:t>19.05.2026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FD508-5FA0-4727-A97E-728771DE54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9665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EFA1DA8C-1F2D-4F2F-868E-B3AA9B0CB618}" type="datetimeFigureOut">
              <a:rPr lang="pl-PL" smtClean="0"/>
              <a:t>19.05.2026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pl-PL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74FD508-5FA0-4727-A97E-728771DE542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1263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production.pl/" TargetMode="External"/><Relationship Id="rId2" Type="http://schemas.openxmlformats.org/officeDocument/2006/relationships/hyperlink" Target="mailto:d.przebinda@toproduction.p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C3006565-7CD2-79C0-7576-41EF9CA8DF23}"/>
              </a:ext>
            </a:extLst>
          </p:cNvPr>
          <p:cNvSpPr/>
          <p:nvPr/>
        </p:nvSpPr>
        <p:spPr>
          <a:xfrm>
            <a:off x="0" y="0"/>
            <a:ext cx="6826928" cy="66582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1E9A6ED-F40B-468E-855F-6E05B5F75A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7" r="1" b="1"/>
          <a:stretch/>
        </p:blipFill>
        <p:spPr>
          <a:xfrm>
            <a:off x="0" y="0"/>
            <a:ext cx="2564586" cy="1765389"/>
          </a:xfrm>
          <a:prstGeom prst="rect">
            <a:avLst/>
          </a:prstGeom>
        </p:spPr>
      </p:pic>
      <p:sp>
        <p:nvSpPr>
          <p:cNvPr id="3" name="Podtytuł 2">
            <a:extLst>
              <a:ext uri="{FF2B5EF4-FFF2-40B4-BE49-F238E27FC236}">
                <a16:creationId xmlns:a16="http://schemas.microsoft.com/office/drawing/2014/main" id="{E63DA559-E8BF-4C02-AA64-0A49D817BF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4774" y="2769833"/>
            <a:ext cx="3584529" cy="3415275"/>
          </a:xfrm>
        </p:spPr>
        <p:txBody>
          <a:bodyPr anchor="t">
            <a:noAutofit/>
          </a:bodyPr>
          <a:lstStyle/>
          <a:p>
            <a:pPr algn="l"/>
            <a:r>
              <a:rPr lang="pl-PL" dirty="0"/>
              <a:t>OFERTA </a:t>
            </a:r>
          </a:p>
          <a:p>
            <a:pPr algn="l"/>
            <a:r>
              <a:rPr lang="pl-PL" dirty="0"/>
              <a:t>MULTIMEDIALNA NACZEPA EKSPOZYCYJNA</a:t>
            </a:r>
          </a:p>
          <a:p>
            <a:pPr algn="l"/>
            <a:endParaRPr lang="pl-PL" dirty="0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3611A0C8-D996-0CB1-402C-9957A832D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00" y="1892808"/>
            <a:ext cx="6121416" cy="448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02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6C0501-A261-4B7A-8020-3F03A25D0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pl-PL" sz="3600" dirty="0"/>
              <a:t>OFERTA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898EAC0-096A-4AAF-87DA-55E78875F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305531"/>
            <a:ext cx="5455919" cy="4008687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pl-PL" sz="1400" b="1" i="0" dirty="0">
                <a:solidFill>
                  <a:srgbClr val="252525"/>
                </a:solidFill>
                <a:effectLst/>
              </a:rPr>
              <a:t>Multimedialna Naczepa Ekspozycyjna 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Nowość na polskim rynku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Prezentujemy Multimedialną Naczepę Ekspozycyjną nowej generacji – mobilną przestrzeń pokazową, która łączy innowacyjne technologie, komfort i spektakularny design.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To pierwsze tego typu rozwiązanie w Polsce, w pełni wyposażone w nowoczesne systemy multimedialne i techniczne, gotowe do natychmiastowego użytku.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Idealna do prezentacji, eventów, targów i działań promocyjnych – wszędzie tam, gdzie chcesz zrobić wrażenie.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________________________________________</a:t>
            </a: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1CAAE44-D58D-447E-A750-5410AC127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890" y="5213945"/>
            <a:ext cx="1467030" cy="110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003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F56774-0397-F4FA-F0F6-14640DDE4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0EBF44-0621-60B4-94BD-A5643F7E2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pl-PL" sz="3600" dirty="0"/>
              <a:t>OFERTA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4797D2C-1A9D-558B-8716-C7A5ACF46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305531"/>
            <a:ext cx="5455919" cy="4008687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pl-PL" sz="1400" b="1" i="0" dirty="0">
                <a:solidFill>
                  <a:srgbClr val="252525"/>
                </a:solidFill>
                <a:effectLst/>
              </a:rPr>
              <a:t>59 m² innowacyjnej przestrzeni prezentacyjnej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Multimedialna Naczepa Ekspozycyjna to nowoczesna, w pełni wyposażona jednostka mobilna o powierzchni 59 m², stworzona do organizacji prezentacji, wystaw i wydarzeń promocyjnych w dowolnym miejscu w kraju lub za granicą.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Zastosowane rozwiązania techniczne gwarantują komfort, niezawodność i najwyższą jakość przekazu.</a:t>
            </a: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325EFC5-0D70-744A-0415-B636D12D83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890" y="5213945"/>
            <a:ext cx="1467030" cy="110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57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578469-70FE-AE25-41F5-C4D28C89C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538383-8F62-795E-A9FB-1807E608C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pl-PL" sz="3600" dirty="0"/>
              <a:t>OFERTA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7413CC8-3575-3C14-E128-EDDCA1407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305531"/>
            <a:ext cx="5455919" cy="4008687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pl-PL" sz="1400" b="1" i="0" dirty="0">
                <a:solidFill>
                  <a:srgbClr val="252525"/>
                </a:solidFill>
                <a:effectLst/>
              </a:rPr>
              <a:t>Wyposażenie techniczne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2 monitory dotykowe 55” zintegrowane z komputerem centralnym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4 monitory dotykowe 32” zintegrowane z komputerem centralnym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Piramida holograficzna 3D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Centralny system sterowania multimediami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Sieć Wi-Fi z dostępem do Internetu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System nagłośnieniowy – 8 głośników i wzmacniacz 4-strefowy stereo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Klimatyzacja z funkcją ogrzewania</a:t>
            </a: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6116E72-F3A2-BCAE-B05B-DFCEB7235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890" y="5213945"/>
            <a:ext cx="1467030" cy="110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782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5BEC61-0453-1174-9453-264E1C37E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C5731E-7E8D-4FFD-69D2-723D8FF46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pl-PL" sz="3600" dirty="0"/>
              <a:t>OFERTA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4007296-CC60-D022-3DF2-E4CB24DD5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305531"/>
            <a:ext cx="5455919" cy="4008687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Energooszczędne oświetlenie LED (25 opraw na szynoprzewodach)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System automatycznego poziomowania podpór hydraulicznych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Modułowe ściany i gabloty ekspozycyjne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Zaplecze socjalne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Winda dla osób z niepełnosprawnościami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Wysuwane schody i automatyczne drzwi wejściowe</a:t>
            </a: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E9BCF0D-1B52-D9C0-028E-57C7D7BD2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890" y="5213945"/>
            <a:ext cx="1467030" cy="110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20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984EDB-6704-D8CF-494E-CBB327E4B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68EC41-72A6-0381-BCD7-2B474D024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pl-PL" sz="3600" dirty="0"/>
              <a:t>OFERTA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B1F5686-E481-E4A0-2069-D33FC843A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305531"/>
            <a:ext cx="5455919" cy="4008687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To mobilne centrum multimedialne, które pozwala zorganizować profesjonalną prezentację w dowolnym miejscu – od targów po plenerowe wydarzenia promocyjne.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________________________________________</a:t>
            </a:r>
          </a:p>
          <a:p>
            <a:pPr marL="0" indent="0" algn="just">
              <a:buNone/>
            </a:pPr>
            <a:r>
              <a:rPr lang="pl-PL" sz="1400" b="1" i="0" dirty="0">
                <a:solidFill>
                  <a:srgbClr val="252525"/>
                </a:solidFill>
                <a:effectLst/>
              </a:rPr>
              <a:t>Uniwersalne zastosowanie</a:t>
            </a:r>
          </a:p>
          <a:p>
            <a:pPr marL="0" indent="0" algn="just">
              <a:buNone/>
            </a:pPr>
            <a:r>
              <a:rPr lang="pl-PL" sz="1400" b="1" i="0" dirty="0">
                <a:solidFill>
                  <a:srgbClr val="252525"/>
                </a:solidFill>
                <a:effectLst/>
              </a:rPr>
              <a:t>Nowoczesna jednostka mobilna może pełnić wiele funkcji, m.in. jako: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mobilne centrum multimedialne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mobilne muzeum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centrum edukacyjne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stoisko wystawiennicze lub promocyjne</a:t>
            </a: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83406E7-5C9F-B59C-ED7D-7C8136EDE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890" y="5213945"/>
            <a:ext cx="1467030" cy="110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14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8BABDC-B163-14FE-3BAC-F5A13DDFB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3D2778-7502-98D3-F30E-FDF06054A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pl-PL" sz="3600" dirty="0"/>
              <a:t>OFERTA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7D6C905-06CB-04B7-FDE2-7A4365645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305531"/>
            <a:ext cx="5455919" cy="4008687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studio telewizyjne lub komentatorskie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VIP </a:t>
            </a:r>
            <a:r>
              <a:rPr lang="pl-PL" sz="1400" b="0" i="0" dirty="0" err="1">
                <a:solidFill>
                  <a:srgbClr val="252525"/>
                </a:solidFill>
                <a:effectLst/>
              </a:rPr>
              <a:t>room</a:t>
            </a:r>
            <a:r>
              <a:rPr lang="pl-PL" sz="1400" b="0" i="0" dirty="0">
                <a:solidFill>
                  <a:srgbClr val="252525"/>
                </a:solidFill>
                <a:effectLst/>
              </a:rPr>
              <a:t> / show </a:t>
            </a:r>
            <a:r>
              <a:rPr lang="pl-PL" sz="1400" b="0" i="0" dirty="0" err="1">
                <a:solidFill>
                  <a:srgbClr val="252525"/>
                </a:solidFill>
                <a:effectLst/>
              </a:rPr>
              <a:t>room</a:t>
            </a: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sala kinowa lub prezentacyjna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sala pokazów VR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centrum szkoleniowe lub zarządzania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________________________________________</a:t>
            </a: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23C6EF6-C5B6-F817-D795-BE23870FF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890" y="5213945"/>
            <a:ext cx="1467030" cy="110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691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B1A66D-9E07-D412-C72B-7D2DC32CF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36D052-5499-814A-30C5-87A0C69E6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pl-PL" sz="3600" dirty="0"/>
              <a:t>OFERTA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CFB98E0-0AAD-845A-6A03-3E9B96C6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305531"/>
            <a:ext cx="5455919" cy="4008687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pl-PL" sz="1400" b="1" i="0" dirty="0">
                <a:solidFill>
                  <a:srgbClr val="252525"/>
                </a:solidFill>
                <a:effectLst/>
              </a:rPr>
              <a:t>Idealne narzędzie dla: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kampanii reklamowych i promocyjnych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kampanii społecznych i kulturalnych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eventów typu </a:t>
            </a:r>
            <a:r>
              <a:rPr lang="pl-PL" sz="1400" b="0" i="0" dirty="0" err="1">
                <a:solidFill>
                  <a:srgbClr val="252525"/>
                </a:solidFill>
                <a:effectLst/>
              </a:rPr>
              <a:t>road</a:t>
            </a:r>
            <a:r>
              <a:rPr lang="pl-PL" sz="1400" b="0" i="0" dirty="0">
                <a:solidFill>
                  <a:srgbClr val="252525"/>
                </a:solidFill>
                <a:effectLst/>
              </a:rPr>
              <a:t> show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targów, imprez sportowych i festiwali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transmisji telewizyjnych i wydarzeń medialnych</a:t>
            </a: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D5BC7F3-83E8-FA3F-1A96-A2CC006F9B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890" y="5213945"/>
            <a:ext cx="1467030" cy="110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762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246373-C90D-326C-EF77-3C8B35AE9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ECE552-DD96-FCE3-52C8-C84DB885E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pl-PL" sz="3600" dirty="0"/>
              <a:t>OFERTA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24C7A1D-B688-D4F2-36ED-6CEEBE6BA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305531"/>
            <a:ext cx="6027050" cy="4008687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pl-PL" sz="1400" b="1" i="0" dirty="0">
                <a:solidFill>
                  <a:srgbClr val="252525"/>
                </a:solidFill>
                <a:effectLst/>
              </a:rPr>
              <a:t>Dane techniczne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Parametr	                                   Wartość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Waga jednostki	                          15 000 kg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Waga zestawu	                          25 000 kg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Wymiary podczas transportu    Dł. 13,3 m / Szer. 2,5 m / Wys. 4,0 m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Wymiary podczas pracy	       Dł. 16,3 m / Szer. 5,0 m / Wys. 4,0 m</a:t>
            </a: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24A18E0-4DC3-62EE-231B-BD4B30C92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890" y="5213945"/>
            <a:ext cx="1467030" cy="110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931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EA9969-CE79-81DF-2EBB-DA7DB7B95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44C4B7-9D67-387D-7AD5-3E379A443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pl-PL" sz="3600" dirty="0"/>
              <a:t>OFERTA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F97A0F3-BB08-6FF2-B909-3CF4BA81A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305531"/>
            <a:ext cx="5991539" cy="4008687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pl-PL" sz="1400" b="1" i="0" dirty="0">
                <a:solidFill>
                  <a:srgbClr val="252525"/>
                </a:solidFill>
                <a:effectLst/>
              </a:rPr>
              <a:t>Najważniejsze cechy i zalety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 Gotowość do pracy w 30 minut od przyjazdu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</a:t>
            </a:r>
            <a:r>
              <a:rPr lang="pl-PL" sz="1400" dirty="0">
                <a:solidFill>
                  <a:srgbClr val="252525"/>
                </a:solidFill>
              </a:rPr>
              <a:t>R</a:t>
            </a:r>
            <a:r>
              <a:rPr lang="pl-PL" sz="1400" b="0" i="0" dirty="0">
                <a:solidFill>
                  <a:srgbClr val="252525"/>
                </a:solidFill>
                <a:effectLst/>
              </a:rPr>
              <a:t>ealizacja ekspozycji w kilkunastu lokalizacjach   miesięcznie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Pełna mobilność i niezależność energetyczna (agregat 10 kW)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Płaska podłoga i rozsuwane sekcje zwiększające powierzchnię użytkową do 59 m²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Ponad 70 m² powierzchni wystawienniczej na ścianach wewnętrznych – łącznie prawie 130 m² ekspozycji</a:t>
            </a: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0B8C787-BD31-17E1-ED0B-4B7A69AA7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890" y="5213945"/>
            <a:ext cx="1467030" cy="110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662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3FA1B8-2247-09A9-A135-84F57FCE3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68E0FA-A4BB-096E-5BA8-F9F6C9823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pl-PL" sz="3600" dirty="0"/>
              <a:t>OFERTA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9D1A38F-6ECF-A660-EC5B-A441F5FCC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305531"/>
            <a:ext cx="5455919" cy="4008687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Zaciemnione, wyciszone wnętrze zapewniające pełne skupienie odbiorcy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Dowolna aranżacja i </a:t>
            </a:r>
            <a:r>
              <a:rPr lang="pl-PL" sz="1400" b="0" i="0" dirty="0" err="1">
                <a:solidFill>
                  <a:srgbClr val="252525"/>
                </a:solidFill>
                <a:effectLst/>
              </a:rPr>
              <a:t>branding</a:t>
            </a:r>
            <a:r>
              <a:rPr lang="pl-PL" sz="1400" b="0" i="0" dirty="0">
                <a:solidFill>
                  <a:srgbClr val="252525"/>
                </a:solidFill>
                <a:effectLst/>
              </a:rPr>
              <a:t> (wewnętrzny i zewnętrzny)</a:t>
            </a: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EB69E2D-5208-2245-C08C-EB0A50AF1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890" y="5213945"/>
            <a:ext cx="1467030" cy="110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60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66C7B3-9035-5A67-2A60-176DCB37F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57ECFD-69DD-EA3F-4939-C6863F290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pl-PL" sz="3600" dirty="0"/>
              <a:t>OFERTA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7306273-F630-1B54-863C-65025306C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305531"/>
            <a:ext cx="5455919" cy="4008687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pl-PL" sz="1400" b="1" i="0" dirty="0">
                <a:solidFill>
                  <a:srgbClr val="252525"/>
                </a:solidFill>
                <a:effectLst/>
              </a:rPr>
              <a:t>Mobilność i elastyczność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Naczepa może dotrzeć do każdego miejsca w kraju, umożliwiając organizację wystaw i prezentacji również tam, gdzie dostęp do instytucji kultury  jest ograniczony.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Rozstawienie ekspozycji zajmuje zaledwie 30 minut – to rozwiązanie stworzone z myślą o efektywności i mobilności.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________________________________________</a:t>
            </a: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E788E00-E12C-AA43-A2FD-2075B45AA9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890" y="5213945"/>
            <a:ext cx="1467030" cy="110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864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1BFB1C-CC3C-E567-2F5E-684ECF5B1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A0BF70-CC32-37DD-E33F-2ED472D34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 fontScale="90000"/>
          </a:bodyPr>
          <a:lstStyle/>
          <a:p>
            <a:r>
              <a:rPr lang="pl-PL" sz="3600" dirty="0"/>
              <a:t>WIZUALIZACJA NACZEPY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662EC2A-E06E-1589-37A9-93C839EDE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305531"/>
            <a:ext cx="5455919" cy="4008687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3445C8E-E10C-EC29-3889-73EDE30A0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53" y="2725445"/>
            <a:ext cx="4651427" cy="3588773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C229AC24-7551-8594-09F5-74CDE90AC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890" y="5213945"/>
            <a:ext cx="1467030" cy="1100273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73DFB1F-D943-EB70-0F5F-8FAFE4416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1508" y="2725445"/>
            <a:ext cx="4657034" cy="358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248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09F028-7EAB-5ACA-66BE-5E9A0D88F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FDACE4-107C-167F-D698-B5589A0C4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 fontScale="90000"/>
          </a:bodyPr>
          <a:lstStyle/>
          <a:p>
            <a:r>
              <a:rPr lang="pl-PL" sz="3600" dirty="0"/>
              <a:t>WIZUALIZACJA NACZEPY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D10DF4D-A885-182D-D560-8B0B732D1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305531"/>
            <a:ext cx="5455919" cy="4008687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5B05CB3-8DC0-509E-C2F6-0D643F177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669" y="2664167"/>
            <a:ext cx="4449617" cy="379741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AA992ADA-D1AD-2CB9-CAAA-37FDFF0A3F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890" y="5213945"/>
            <a:ext cx="1467030" cy="1100273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FF557E0-931A-3048-0941-C9B7C2B36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9696" y="2664168"/>
            <a:ext cx="4929467" cy="379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080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A48552-3164-A5F9-8AAF-B72FAC997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3DCB9E-2D10-1032-0366-40AED1031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pl-PL" sz="3600" dirty="0"/>
              <a:t>OFERTA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855B6CF-2FE9-D972-AE49-BA3BEAAAB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305531"/>
            <a:ext cx="7047982" cy="4008687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pl-PL" sz="1400" b="1" i="0" dirty="0">
                <a:solidFill>
                  <a:srgbClr val="252525"/>
                </a:solidFill>
                <a:effectLst/>
              </a:rPr>
              <a:t>Koszty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Element	                                     Koszt za dzień	Ilość dni	Razem netto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Wynajem naczepy ekspozycyjnej      –         	–	            –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Wynajem ciągnika siodłowego  </a:t>
            </a:r>
            <a:r>
              <a:rPr lang="pl-PL" sz="1400" dirty="0">
                <a:solidFill>
                  <a:srgbClr val="252525"/>
                </a:solidFill>
              </a:rPr>
              <a:t>        </a:t>
            </a:r>
            <a:r>
              <a:rPr lang="pl-PL" sz="1400" b="0" i="0" dirty="0">
                <a:solidFill>
                  <a:srgbClr val="252525"/>
                </a:solidFill>
                <a:effectLst/>
              </a:rPr>
              <a:t>–	         –	            –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Technik / kierowca (2 osoby)	        –	         –	            –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Noclegi	Po stronie klienta	        –	         –                    –</a:t>
            </a: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D68C647-6DB9-9D33-0F37-8249205408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890" y="5213945"/>
            <a:ext cx="1467030" cy="110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572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76FDF5-70C1-FF6C-EEF2-A59150446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3B3D59-8CC4-667C-4A89-6857D7916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pl-PL" sz="3600" dirty="0"/>
              <a:t>OFERTA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8AB6D65-56B7-DFD8-6C7D-F55354B56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305531"/>
            <a:ext cx="5455919" cy="4008687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endParaRPr lang="pl-PL" sz="1400" b="1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1" dirty="0">
              <a:solidFill>
                <a:srgbClr val="252525"/>
              </a:solidFill>
            </a:endParaRPr>
          </a:p>
          <a:p>
            <a:pPr marL="0" indent="0" algn="just">
              <a:buNone/>
            </a:pPr>
            <a:endParaRPr lang="pl-PL" sz="1400" b="1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r>
              <a:rPr lang="pl-PL" sz="1400" b="1" i="0" dirty="0">
                <a:solidFill>
                  <a:srgbClr val="252525"/>
                </a:solidFill>
                <a:effectLst/>
              </a:rPr>
              <a:t>Koszty dodatkowe elementy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Zawartość merytoryczna wystawy (wideo, audio, aplikacje, aranżacja, </a:t>
            </a:r>
            <a:r>
              <a:rPr lang="pl-PL" sz="1400" b="0" i="0" dirty="0" err="1">
                <a:solidFill>
                  <a:srgbClr val="252525"/>
                </a:solidFill>
                <a:effectLst/>
              </a:rPr>
              <a:t>branding</a:t>
            </a:r>
            <a:r>
              <a:rPr lang="pl-PL" sz="1400" b="0" i="0" dirty="0">
                <a:solidFill>
                  <a:srgbClr val="252525"/>
                </a:solidFill>
                <a:effectLst/>
              </a:rPr>
              <a:t>) – wycena indywidualna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•Obsługa pokazów, logistyka, noclegi – wycena indywidualna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Transport: stawka za km (baza floty – Warszawa)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________________________________________</a:t>
            </a:r>
          </a:p>
          <a:p>
            <a:pPr marL="0" indent="0" algn="just">
              <a:buNone/>
            </a:pPr>
            <a:r>
              <a:rPr lang="pl-PL" sz="1400" b="1" i="0" dirty="0">
                <a:solidFill>
                  <a:srgbClr val="252525"/>
                </a:solidFill>
                <a:effectLst/>
              </a:rPr>
              <a:t>Multimedialna Naczepa Ekspozycyjna </a:t>
            </a:r>
            <a:r>
              <a:rPr lang="pl-PL" sz="1400" b="0" i="0" dirty="0">
                <a:solidFill>
                  <a:srgbClr val="252525"/>
                </a:solidFill>
                <a:effectLst/>
              </a:rPr>
              <a:t>– </a:t>
            </a:r>
            <a:r>
              <a:rPr lang="pl-PL" sz="1400" b="1" i="0" dirty="0">
                <a:solidFill>
                  <a:srgbClr val="252525"/>
                </a:solidFill>
                <a:effectLst/>
              </a:rPr>
              <a:t>Twoje wydarzenie, gdziekolwiek chcesz.</a:t>
            </a:r>
          </a:p>
          <a:p>
            <a:pPr marL="0" indent="0" algn="just">
              <a:buNone/>
            </a:pPr>
            <a:r>
              <a:rPr lang="pl-PL" sz="1400" b="1" i="0" dirty="0">
                <a:solidFill>
                  <a:srgbClr val="252525"/>
                </a:solidFill>
                <a:effectLst/>
              </a:rPr>
              <a:t>Innowacja w ruchu. Profesjonalizm w każdym detalu.</a:t>
            </a: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77900F8-A5BD-D31F-1FF5-2D68965DF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890" y="5213945"/>
            <a:ext cx="1467030" cy="110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157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E67672-8BC9-B151-F68A-5CBE1E8F9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98B58B-918C-A9F4-D949-8FCB2ED42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pl-PL" sz="3600" dirty="0"/>
              <a:t>OFERTA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90A9CB7-EC10-605B-80A8-708F61E0C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305531"/>
            <a:ext cx="5455919" cy="4008687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pl-PL" sz="1400" b="1" i="0" dirty="0">
                <a:solidFill>
                  <a:srgbClr val="252525"/>
                </a:solidFill>
                <a:effectLst/>
              </a:rPr>
              <a:t>Realizacja i doświadczenie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Zajmujemy się kompleksową organizacją kampanii </a:t>
            </a:r>
            <a:r>
              <a:rPr lang="pl-PL" sz="1400" b="0" i="0" dirty="0" err="1">
                <a:solidFill>
                  <a:srgbClr val="252525"/>
                </a:solidFill>
                <a:effectLst/>
              </a:rPr>
              <a:t>road</a:t>
            </a:r>
            <a:r>
              <a:rPr lang="pl-PL" sz="1400" b="0" i="0" dirty="0">
                <a:solidFill>
                  <a:srgbClr val="252525"/>
                </a:solidFill>
                <a:effectLst/>
              </a:rPr>
              <a:t> show, obejmującą: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opracowanie koncepcji i planu trasy,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przygotowanie treści merytorycznej i multimedialnej,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realizację techniczną i logistyczną pokazów,</a:t>
            </a:r>
          </a:p>
          <a:p>
            <a:pPr marL="0" indent="0" algn="just">
              <a:buNone/>
            </a:pPr>
            <a:r>
              <a:rPr lang="pl-PL" sz="1400" b="0" i="0" dirty="0">
                <a:solidFill>
                  <a:srgbClr val="252525"/>
                </a:solidFill>
                <a:effectLst/>
              </a:rPr>
              <a:t>• pełną obsługę wydarzeń w terenie</a:t>
            </a: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  <a:p>
            <a:pPr marL="0" indent="0" algn="just">
              <a:buNone/>
            </a:pPr>
            <a:endParaRPr lang="pl-PL" sz="1400" b="0" i="0" dirty="0">
              <a:solidFill>
                <a:srgbClr val="252525"/>
              </a:solidFill>
              <a:effectLst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77AE1CD-D3B0-004A-07BC-5754C1D4F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890" y="5213945"/>
            <a:ext cx="1467030" cy="110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962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A31B7A-A89E-4532-ADCB-BF292BD74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5260" y="1188637"/>
            <a:ext cx="5852711" cy="1597228"/>
          </a:xfrm>
        </p:spPr>
        <p:txBody>
          <a:bodyPr>
            <a:normAutofit/>
          </a:bodyPr>
          <a:lstStyle/>
          <a:p>
            <a:r>
              <a:rPr lang="pl-PL" sz="6000"/>
              <a:t>KONTAKT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432233A-99A0-404B-97B3-272D0C144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2998278"/>
            <a:ext cx="4428236" cy="272819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DARIUSZ PRZEBINDA</a:t>
            </a:r>
          </a:p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Tel: 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+48 603 078 807 </a:t>
            </a:r>
          </a:p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E-mail: 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d.przebinda@toproduction.pl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Adres biura: </a:t>
            </a:r>
          </a:p>
          <a:p>
            <a:pPr marL="0" indent="0">
              <a:buNone/>
            </a:pPr>
            <a:r>
              <a:rPr lang="pl-PL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ul. Wiejska 9/29, 00-480 Warszawa </a:t>
            </a:r>
          </a:p>
          <a:p>
            <a:pPr marL="0" indent="0"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www.toproduction.pl</a:t>
            </a:r>
            <a:r>
              <a:rPr lang="pl-PL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pl-PL" sz="20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C55F3E5-52D3-CA84-6BF7-0A9E1D9785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890" y="5213945"/>
            <a:ext cx="1467030" cy="110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6608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(sala konferencyjna)">
  <a:themeElements>
    <a:clrScheme name="Jon (sala konferencyjna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Jon (sala konferencyjna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 (sala konferencyjna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620</TotalTime>
  <Words>722</Words>
  <Application>Microsoft Office PowerPoint</Application>
  <PresentationFormat>Panoramiczny</PresentationFormat>
  <Paragraphs>133</Paragraphs>
  <Slides>18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3" baseType="lpstr">
      <vt:lpstr>Arial</vt:lpstr>
      <vt:lpstr>Calibri</vt:lpstr>
      <vt:lpstr>Century Gothic</vt:lpstr>
      <vt:lpstr>Wingdings 3</vt:lpstr>
      <vt:lpstr>Jon (sala konferencyjna)</vt:lpstr>
      <vt:lpstr>Prezentacja programu PowerPoint</vt:lpstr>
      <vt:lpstr>OFERTA</vt:lpstr>
      <vt:lpstr>OFERTA</vt:lpstr>
      <vt:lpstr>OFERTA</vt:lpstr>
      <vt:lpstr>OFERTA</vt:lpstr>
      <vt:lpstr>OFERTA</vt:lpstr>
      <vt:lpstr>OFERTA</vt:lpstr>
      <vt:lpstr>OFERTA</vt:lpstr>
      <vt:lpstr>OFERTA</vt:lpstr>
      <vt:lpstr>OFERTA</vt:lpstr>
      <vt:lpstr>OFERTA</vt:lpstr>
      <vt:lpstr>OFERTA</vt:lpstr>
      <vt:lpstr>WIZUALIZACJA NACZEPY</vt:lpstr>
      <vt:lpstr>WIZUALIZACJA NACZEPY</vt:lpstr>
      <vt:lpstr>OFERTA</vt:lpstr>
      <vt:lpstr>OFERTA</vt:lpstr>
      <vt:lpstr>OFERTA</vt:lpstr>
      <vt:lpstr>KONTAKT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toproduction</dc:creator>
  <cp:lastModifiedBy>Dariusz Przebinda</cp:lastModifiedBy>
  <cp:revision>21</cp:revision>
  <dcterms:created xsi:type="dcterms:W3CDTF">2021-10-20T12:42:40Z</dcterms:created>
  <dcterms:modified xsi:type="dcterms:W3CDTF">2026-05-19T11:13:03Z</dcterms:modified>
</cp:coreProperties>
</file>